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The Crank Fire of 1987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Fire Academy Review: Timeline, Tactics, Safety &amp; Lessons Learned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 on Policy &amp;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Influenced future wildland fire shelter guidelines</a:t>
            </a:r>
          </a:p>
          <a:p>
            <a:r>
              <a:t>Enhanced situational awareness protocols</a:t>
            </a:r>
          </a:p>
          <a:p>
            <a:r>
              <a:t>Led to improved communication systems in wildland fire ops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Video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Footage from a fixed-wing aircraft during the burnover captured the event and influenced post-incident review and training protocols.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Crank Fire is a case study in wildland firefighting risk</a:t>
            </a:r>
          </a:p>
          <a:p>
            <a:r>
              <a:t>Quick decisions, shelter use, and luck saved lives</a:t>
            </a:r>
          </a:p>
          <a:p>
            <a:r>
              <a:t>Training and vigilance are key to prevention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Wildland Fire Lessons Learned Center</a:t>
            </a:r>
          </a:p>
          <a:p>
            <a:r>
              <a:t>https://lessons.wildfire.gov/incident/crank-fire-1987</a:t>
            </a:r>
          </a:p>
          <a:p>
            <a:r>
              <a:t>Wildfire Today</a:t>
            </a:r>
          </a:p>
          <a:p>
            <a:r>
              <a:t>YouTube: Crank Fire Burnover Footage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Occurred: August 30, 1987</a:t>
            </a:r>
          </a:p>
          <a:p>
            <a:r>
              <a:t>Location: Modoc National Forest, California</a:t>
            </a:r>
          </a:p>
          <a:p>
            <a:r>
              <a:t>Part of the 'Siege of 1987' with over 1,600 fires</a:t>
            </a:r>
          </a:p>
          <a:p>
            <a:r>
              <a:t>Caused by lightning strikes in severe dry conditions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Fire Behavior &amp; Spread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Steep terrain, dry fuels, and shifting winds</a:t>
            </a:r>
          </a:p>
          <a:p>
            <a:r>
              <a:t>Rapid fire growth and unpredictable conditions</a:t>
            </a:r>
          </a:p>
          <a:p>
            <a:r>
              <a:t>Limited visibility and high heat intensities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Incident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August 30: Lightning ignites multiple fires</a:t>
            </a:r>
          </a:p>
          <a:p>
            <a:r>
              <a:t>Crank Fire begins spreading rapidly</a:t>
            </a:r>
          </a:p>
          <a:p>
            <a:r>
              <a:t>Firefighters deployed under urgent conditions</a:t>
            </a:r>
          </a:p>
          <a:p>
            <a:r>
              <a:t>Entrapment occurs during tactical repositioning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Entrapment Incident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3 engines and 1 hand crew were overrun</a:t>
            </a:r>
          </a:p>
          <a:p>
            <a:r>
              <a:t>25 firefighters deployed fire shelters</a:t>
            </a:r>
          </a:p>
          <a:p>
            <a:r>
              <a:t>Under shelters for 40-45 minutes</a:t>
            </a:r>
          </a:p>
          <a:p>
            <a:r>
              <a:t>Suffered burns, smoke inhalation, eye irritation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Fire Shelter Deployment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Demonstrated effectiveness under extreme conditions</a:t>
            </a:r>
          </a:p>
          <a:p>
            <a:r>
              <a:t>Shelters were last resort but saved lives</a:t>
            </a:r>
          </a:p>
          <a:p>
            <a:r>
              <a:t>Prompted review of training and shelter design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Tactical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Initial strategy: direct attack and engine support</a:t>
            </a:r>
          </a:p>
          <a:p>
            <a:r>
              <a:t>Challenging terrain led to reroutes</a:t>
            </a:r>
          </a:p>
          <a:p>
            <a:r>
              <a:t>Entrapment occurred due to sudden wind shifts</a:t>
            </a:r>
          </a:p>
          <a:p>
            <a:r>
              <a:t>Need for real-time situational awareness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Contributing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Limited communication across divisions</a:t>
            </a:r>
          </a:p>
          <a:p>
            <a:r>
              <a:t>Unexpected fire behavior due to shifting winds</a:t>
            </a:r>
          </a:p>
          <a:p>
            <a:r>
              <a:t>Dry brush and fuel-loaded terrain</a:t>
            </a:r>
          </a:p>
          <a:p>
            <a:r>
              <a:t>Multiple simultaneous incidents straining resources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Importance of up-to-date weather monitoring</a:t>
            </a:r>
          </a:p>
          <a:p>
            <a:r>
              <a:t>Continuous LCES (Lookouts, Communication, Escape Routes, Safety Zones)</a:t>
            </a:r>
          </a:p>
          <a:p>
            <a:r>
              <a:t>Drills for shelter deployment under pressure</a:t>
            </a:r>
          </a:p>
          <a:p>
            <a:r>
              <a:t>Criticality of clear leadership in crisis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